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6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7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D1FF-FC5F-456D-AAE4-38D8A2A2117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FB0BE2-49E6-4336-B65C-DBC080A0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D1FF-FC5F-456D-AAE4-38D8A2A2117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0BE2-49E6-4336-B65C-DBC080A0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D1FF-FC5F-456D-AAE4-38D8A2A2117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0BE2-49E6-4336-B65C-DBC080A0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D1FF-FC5F-456D-AAE4-38D8A2A2117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FB0BE2-49E6-4336-B65C-DBC080A0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D1FF-FC5F-456D-AAE4-38D8A2A2117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0BE2-49E6-4336-B65C-DBC080A0B6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D1FF-FC5F-456D-AAE4-38D8A2A2117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0BE2-49E6-4336-B65C-DBC080A0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D1FF-FC5F-456D-AAE4-38D8A2A2117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FB0BE2-49E6-4336-B65C-DBC080A0B6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D1FF-FC5F-456D-AAE4-38D8A2A2117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0BE2-49E6-4336-B65C-DBC080A0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D1FF-FC5F-456D-AAE4-38D8A2A2117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0BE2-49E6-4336-B65C-DBC080A0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D1FF-FC5F-456D-AAE4-38D8A2A2117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0BE2-49E6-4336-B65C-DBC080A0B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D1FF-FC5F-456D-AAE4-38D8A2A2117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0BE2-49E6-4336-B65C-DBC080A0B6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E1D1FF-FC5F-456D-AAE4-38D8A2A2117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FB0BE2-49E6-4336-B65C-DBC080A0B6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Экологический проект в старшей группе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«Мусор Земле не к лицу!»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744416" cy="2821577"/>
          </a:xfrm>
        </p:spPr>
      </p:pic>
      <p:pic>
        <p:nvPicPr>
          <p:cNvPr id="5" name="Рисунок 4" descr="DSC01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80728"/>
            <a:ext cx="4176464" cy="2736305"/>
          </a:xfrm>
          <a:prstGeom prst="rect">
            <a:avLst/>
          </a:prstGeom>
        </p:spPr>
      </p:pic>
      <p:pic>
        <p:nvPicPr>
          <p:cNvPr id="6" name="Рисунок 5" descr="DSC01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4036423"/>
            <a:ext cx="5256584" cy="28215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Беседа на тему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«Проблема загрязнения окружающей среды бытовым мусором»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Цель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ru-RU" dirty="0" smtClean="0"/>
              <a:t>Познакомить детей с проблемой загрязнения окружающей среды мусором и способом ее устранения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Жалобная книга Природы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«</a:t>
            </a:r>
            <a:r>
              <a:rPr lang="ru-RU" b="1" i="1" dirty="0" smtClean="0"/>
              <a:t>Жалобная книга природы</a:t>
            </a:r>
            <a:r>
              <a:rPr lang="ru-RU" i="1" dirty="0" smtClean="0"/>
              <a:t>»</a:t>
            </a:r>
            <a:r>
              <a:rPr lang="ru-RU" dirty="0" smtClean="0"/>
              <a:t> рассказывает о том, какие есть нарушения в </a:t>
            </a:r>
            <a:r>
              <a:rPr lang="ru-RU" b="1" dirty="0" smtClean="0"/>
              <a:t>природе</a:t>
            </a:r>
            <a:r>
              <a:rPr lang="ru-RU" dirty="0" smtClean="0"/>
              <a:t>, о том, что некоторые люди жестоко поступают по отношению к ней, вредят ей и, пользуясь ее дарами, не заботятся о ней.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7038" y="1763900"/>
            <a:ext cx="6122324" cy="410648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3528392" cy="2821577"/>
          </a:xfrm>
        </p:spPr>
      </p:pic>
      <p:pic>
        <p:nvPicPr>
          <p:cNvPr id="5" name="Рисунок 4" descr="DSC01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60648"/>
            <a:ext cx="3744416" cy="2821577"/>
          </a:xfrm>
          <a:prstGeom prst="rect">
            <a:avLst/>
          </a:prstGeom>
        </p:spPr>
      </p:pic>
      <p:pic>
        <p:nvPicPr>
          <p:cNvPr id="6" name="Рисунок 5" descr="DSC01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501008"/>
            <a:ext cx="5016137" cy="28215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3528392" cy="2821577"/>
          </a:xfrm>
        </p:spPr>
      </p:pic>
      <p:pic>
        <p:nvPicPr>
          <p:cNvPr id="5" name="Рисунок 4" descr="DSC01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3960440" cy="2821577"/>
          </a:xfrm>
          <a:prstGeom prst="rect">
            <a:avLst/>
          </a:prstGeom>
        </p:spPr>
      </p:pic>
      <p:pic>
        <p:nvPicPr>
          <p:cNvPr id="6" name="Рисунок 5" descr="DSC01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3816424" cy="2821577"/>
          </a:xfrm>
          <a:prstGeom prst="rect">
            <a:avLst/>
          </a:prstGeom>
        </p:spPr>
      </p:pic>
      <p:pic>
        <p:nvPicPr>
          <p:cNvPr id="7" name="Рисунок 6" descr="DSC013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933056"/>
            <a:ext cx="3876220" cy="267756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Экспериментальная деятельность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«Рассортируем мусор» </a:t>
            </a:r>
          </a:p>
          <a:p>
            <a:pPr>
              <a:buNone/>
            </a:pPr>
            <a:r>
              <a:rPr lang="ru-RU" dirty="0" smtClean="0"/>
              <a:t> Цели:</a:t>
            </a:r>
          </a:p>
          <a:p>
            <a:endParaRPr lang="ru-RU" dirty="0" smtClean="0"/>
          </a:p>
          <a:p>
            <a:r>
              <a:rPr lang="ru-RU" dirty="0" smtClean="0"/>
              <a:t>знакомить детей с понятием "вторичная переработка", "сортировка мусора",</a:t>
            </a:r>
          </a:p>
          <a:p>
            <a:endParaRPr lang="ru-RU" dirty="0" smtClean="0"/>
          </a:p>
          <a:p>
            <a:r>
              <a:rPr lang="ru-RU" dirty="0" smtClean="0"/>
              <a:t>дать представление о способах решения некоторых экологических проблем,</a:t>
            </a:r>
          </a:p>
          <a:p>
            <a:endParaRPr lang="ru-RU" dirty="0" smtClean="0"/>
          </a:p>
          <a:p>
            <a:r>
              <a:rPr lang="ru-RU" dirty="0" smtClean="0"/>
              <a:t>способствовать формированию экологической культуры,</a:t>
            </a:r>
          </a:p>
          <a:p>
            <a:endParaRPr lang="ru-RU" dirty="0" smtClean="0"/>
          </a:p>
          <a:p>
            <a:r>
              <a:rPr lang="ru-RU" dirty="0" smtClean="0"/>
              <a:t>развивать умение классифицировать</a:t>
            </a:r>
          </a:p>
          <a:p>
            <a:endParaRPr lang="ru-RU" dirty="0" smtClean="0"/>
          </a:p>
          <a:p>
            <a:r>
              <a:rPr lang="ru-RU" dirty="0" smtClean="0"/>
              <a:t>воспитывать любовь и бережное отношение к природе, ответственность, аккуратность, принципиальность.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3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0131" y="2406355"/>
            <a:ext cx="5016137" cy="282157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3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3732205" cy="2821577"/>
          </a:xfrm>
        </p:spPr>
      </p:pic>
      <p:pic>
        <p:nvPicPr>
          <p:cNvPr id="5" name="Рисунок 4" descr="DSC01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4"/>
            <a:ext cx="4104456" cy="2821577"/>
          </a:xfrm>
          <a:prstGeom prst="rect">
            <a:avLst/>
          </a:prstGeom>
        </p:spPr>
      </p:pic>
      <p:pic>
        <p:nvPicPr>
          <p:cNvPr id="7" name="Рисунок 6" descr="DSC01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717032"/>
            <a:ext cx="5016137" cy="28215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НОД «Берегите наш поселок от мусора»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Цель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Уточнить знания детей о значимости чистоты улиц </a:t>
            </a:r>
            <a:r>
              <a:rPr lang="ru-RU" b="1" dirty="0" smtClean="0"/>
              <a:t>поселка и о роли человека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Паспорт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Тип проекта:</a:t>
            </a:r>
            <a:r>
              <a:rPr lang="ru-RU" dirty="0" smtClean="0"/>
              <a:t> информационно – исследовательский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 содержанию:</a:t>
            </a:r>
            <a:r>
              <a:rPr lang="ru-RU" dirty="0" smtClean="0"/>
              <a:t> ребенок и охрана природы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Участники проекта:</a:t>
            </a:r>
            <a:r>
              <a:rPr lang="ru-RU" dirty="0" smtClean="0"/>
              <a:t> дети – педагоги – родители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 количеству участников:</a:t>
            </a:r>
            <a:r>
              <a:rPr lang="ru-RU" dirty="0" smtClean="0"/>
              <a:t> коллективный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 продолжительности реализации проекта: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краткосрочный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Проблема: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охрана природы, попытка решить «мусорную проблему»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Беседа « Какой вред может нанести природе мусор»</a:t>
            </a:r>
          </a:p>
          <a:p>
            <a:r>
              <a:rPr lang="ru-RU" dirty="0" smtClean="0"/>
              <a:t>Дидактическая игра «Это хорошо или плохо» ( что будет, если не вывозить мусор, зачем нужна свалка и т.д.)</a:t>
            </a:r>
          </a:p>
          <a:p>
            <a:r>
              <a:rPr lang="ru-RU" dirty="0" smtClean="0"/>
              <a:t>Творческая мастерская « Изготовление природоохранных знаков»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3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704855" cy="5040559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13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156141" cy="2821577"/>
          </a:xfrm>
        </p:spPr>
      </p:pic>
      <p:pic>
        <p:nvPicPr>
          <p:cNvPr id="5" name="Рисунок 4" descr="DSC01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104456" cy="2821577"/>
          </a:xfrm>
          <a:prstGeom prst="rect">
            <a:avLst/>
          </a:prstGeom>
        </p:spPr>
      </p:pic>
      <p:pic>
        <p:nvPicPr>
          <p:cNvPr id="6" name="Рисунок 5" descr="DSC01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356992"/>
            <a:ext cx="5016137" cy="28215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3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6696744" cy="2952328"/>
          </a:xfrm>
        </p:spPr>
      </p:pic>
      <p:pic>
        <p:nvPicPr>
          <p:cNvPr id="5" name="Рисунок 4" descr="DSC01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2448272" cy="2274884"/>
          </a:xfrm>
          <a:prstGeom prst="rect">
            <a:avLst/>
          </a:prstGeom>
        </p:spPr>
      </p:pic>
      <p:pic>
        <p:nvPicPr>
          <p:cNvPr id="6" name="Рисунок 5" descr="DSC013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645024"/>
            <a:ext cx="2699792" cy="2821577"/>
          </a:xfrm>
          <a:prstGeom prst="rect">
            <a:avLst/>
          </a:prstGeom>
        </p:spPr>
      </p:pic>
      <p:pic>
        <p:nvPicPr>
          <p:cNvPr id="7" name="Рисунок 6" descr="DSC013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429000"/>
            <a:ext cx="3312368" cy="28215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Творческая мастерская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«Новая жизнь ненужных вещей» </a:t>
            </a:r>
            <a:r>
              <a:rPr lang="ru-RU" dirty="0" smtClean="0"/>
              <a:t>– поделки из бросового материала.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01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12976"/>
            <a:ext cx="5016137" cy="2821577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3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5016137" cy="2821577"/>
          </a:xfrm>
        </p:spPr>
      </p:pic>
      <p:pic>
        <p:nvPicPr>
          <p:cNvPr id="5" name="Рисунок 4" descr="DSC01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573016"/>
            <a:ext cx="5016137" cy="2821577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3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5016137" cy="2821577"/>
          </a:xfrm>
        </p:spPr>
      </p:pic>
      <p:pic>
        <p:nvPicPr>
          <p:cNvPr id="5" name="Рисунок 4" descr="DSC013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789040"/>
            <a:ext cx="5016137" cy="2821577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 этап – итоговый</a:t>
            </a:r>
          </a:p>
          <a:p>
            <a:pPr>
              <a:buNone/>
            </a:pPr>
            <a:r>
              <a:rPr lang="ru-RU" dirty="0" smtClean="0"/>
              <a:t>Задачи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ru-RU" dirty="0" smtClean="0"/>
              <a:t>Обобщение опыта и определение результата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Экологический КВН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Цели:</a:t>
            </a:r>
          </a:p>
          <a:p>
            <a:r>
              <a:rPr lang="ru-RU" dirty="0" smtClean="0"/>
              <a:t>закреплять знания детей о природе; </a:t>
            </a:r>
          </a:p>
          <a:p>
            <a:r>
              <a:rPr lang="ru-RU" dirty="0" smtClean="0"/>
              <a:t>формировать у детей элементы экологического сознания и культуры;</a:t>
            </a:r>
          </a:p>
          <a:p>
            <a:r>
              <a:rPr lang="ru-RU" dirty="0" smtClean="0"/>
              <a:t>обобщать знания детей о природных сообществах; </a:t>
            </a:r>
          </a:p>
          <a:p>
            <a:r>
              <a:rPr lang="ru-RU" dirty="0" smtClean="0"/>
              <a:t>формировать умение разгадывать загадки о природных сообществах, называть природные сообщества (поле, луг, лес и др.) </a:t>
            </a:r>
          </a:p>
          <a:p>
            <a:r>
              <a:rPr lang="ru-RU" dirty="0" smtClean="0"/>
              <a:t>продолжать формировать речь, учить связно, лаконично отвечать на поставленные вопросы.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Разминка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DSC01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032448" cy="2821577"/>
          </a:xfrm>
        </p:spPr>
      </p:pic>
      <p:pic>
        <p:nvPicPr>
          <p:cNvPr id="5" name="Рисунок 4" descr="DSC01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56992"/>
            <a:ext cx="4032448" cy="28215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сформировать у детей знания о разнообразных видах деятельности по защите природы.  (В процессе углубления и расширения знаний у детей о бытовых отходах и их свойствах формировать экологическую культуру и бережное отношение к природе)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Экологические знаки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1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4236261" cy="2821577"/>
          </a:xfrm>
        </p:spPr>
      </p:pic>
      <p:pic>
        <p:nvPicPr>
          <p:cNvPr id="5" name="Рисунок 4" descr="DSC01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3948228" cy="28215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Эстафета «Собери мусор»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1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916832"/>
            <a:ext cx="4032448" cy="2821577"/>
          </a:xfrm>
        </p:spPr>
      </p:pic>
      <p:pic>
        <p:nvPicPr>
          <p:cNvPr id="5" name="Рисунок 4" descr="DSC014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140968"/>
            <a:ext cx="4248472" cy="28215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Подвижная игра «Поймай комара»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DSC01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8314" y="1980031"/>
            <a:ext cx="6479771" cy="36742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Конкурс капитанов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1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4176464" cy="2821577"/>
          </a:xfrm>
        </p:spPr>
      </p:pic>
      <p:pic>
        <p:nvPicPr>
          <p:cNvPr id="5" name="Рисунок 4" descr="DSC01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2976"/>
            <a:ext cx="4092244" cy="28215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Награждение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1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4020237" cy="2821577"/>
          </a:xfrm>
        </p:spPr>
      </p:pic>
      <p:pic>
        <p:nvPicPr>
          <p:cNvPr id="5" name="Рисунок 4" descr="DSC01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84984"/>
            <a:ext cx="3804212" cy="28215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Победила дружба!!!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14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6052" y="1836636"/>
            <a:ext cx="7344295" cy="396101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Листовка-агитация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1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016045" cy="3240360"/>
          </a:xfrm>
        </p:spPr>
      </p:pic>
      <p:pic>
        <p:nvPicPr>
          <p:cNvPr id="5" name="Рисунок 4" descr="DSC01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76872"/>
            <a:ext cx="4536504" cy="318161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с родителями. Музыкальные инструменты из бросового материала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1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4248472" cy="2821577"/>
          </a:xfrm>
        </p:spPr>
      </p:pic>
      <p:pic>
        <p:nvPicPr>
          <p:cNvPr id="5" name="Рисунок 4" descr="DSC01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645024"/>
            <a:ext cx="3876220" cy="2821577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4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4092245" cy="2821577"/>
          </a:xfrm>
        </p:spPr>
      </p:pic>
      <p:pic>
        <p:nvPicPr>
          <p:cNvPr id="5" name="Рисунок 4" descr="DSC01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84984"/>
            <a:ext cx="3804212" cy="282157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4445" y="2017438"/>
            <a:ext cx="6047509" cy="359941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Дать детям представление о видах бытовых отходов и их свойствах.</a:t>
            </a:r>
          </a:p>
          <a:p>
            <a:r>
              <a:rPr lang="ru-RU" dirty="0" smtClean="0"/>
              <a:t>Дать детям представления об опасности бытовых отходов в жизни человека и живых организмов.</a:t>
            </a:r>
          </a:p>
          <a:p>
            <a:r>
              <a:rPr lang="ru-RU" dirty="0" smtClean="0"/>
              <a:t>Уточнить представления у детей об основных источниках загрязнения земли, воды, воздуха, его последствиях, мероприятиях по предотвращению загрязнения.</a:t>
            </a:r>
          </a:p>
          <a:p>
            <a:r>
              <a:rPr lang="ru-RU" dirty="0" smtClean="0"/>
              <a:t>Найти способы использования вторичных ресурсов бросового материала.</a:t>
            </a:r>
          </a:p>
          <a:p>
            <a:r>
              <a:rPr lang="ru-RU" dirty="0" smtClean="0"/>
              <a:t>Развивать экологическую культуру.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Девиз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“Не бросайте никогда корки, шкурки, палки –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Быстро наши города превратятся в свалки!”</a:t>
            </a:r>
            <a:endParaRPr lang="ru-RU" sz="4800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1этап – подготовительный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Задача этапа: анализ ситуации; определение основных его целей: формирование экологического сознания, экологической культуры, добра и милосердия как базисных качеств личности.</a:t>
            </a:r>
          </a:p>
          <a:p>
            <a:r>
              <a:rPr lang="ru-RU" dirty="0" smtClean="0"/>
              <a:t> Сбор литературных источников, изучение опыта других образовательных учреждений, составление теоретической концепции; </a:t>
            </a:r>
          </a:p>
          <a:p>
            <a:r>
              <a:rPr lang="ru-RU" dirty="0" smtClean="0"/>
              <a:t> Составление перспективного плана деятельности по проекту «Мусор Земле не к лицу!» по формированию экологического образования;                                                                                               </a:t>
            </a:r>
          </a:p>
          <a:p>
            <a:r>
              <a:rPr lang="ru-RU" dirty="0" smtClean="0"/>
              <a:t> Систематизация и оформление дидактических материалов в соответствии с планом проекта;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2 этап - организационный </a:t>
            </a:r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dirty="0" smtClean="0"/>
              <a:t>Задача этапа: создание экологической среды в группе, привлечение родителей к предстоящей творческой работе в инновационном режиме;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FF0000"/>
                </a:solidFill>
              </a:rPr>
              <a:t>Экскурсия по улицам поселка, в лес, на береговую зону</a:t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Цель</a:t>
            </a:r>
            <a:r>
              <a:rPr lang="en-US" dirty="0" smtClean="0"/>
              <a:t>:</a:t>
            </a:r>
            <a:r>
              <a:rPr lang="ru-RU" dirty="0" smtClean="0"/>
              <a:t> уточнить, есть ли на улицах поселка, в лесу, на берегу, мусор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01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3672408" cy="2232248"/>
          </a:xfrm>
          <a:prstGeom prst="rect">
            <a:avLst/>
          </a:prstGeom>
        </p:spPr>
      </p:pic>
      <p:pic>
        <p:nvPicPr>
          <p:cNvPr id="5" name="Рисунок 4" descr="DSC01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73017"/>
            <a:ext cx="4032448" cy="230425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Знакомство со свойствами бумаги, стекла, пластика, резины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1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2719093"/>
            <a:ext cx="4104456" cy="2821577"/>
          </a:xfrm>
        </p:spPr>
      </p:pic>
      <p:pic>
        <p:nvPicPr>
          <p:cNvPr id="5" name="Рисунок 4" descr="DSC01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018211"/>
            <a:ext cx="3744416" cy="2821577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570</TotalTime>
  <Words>466</Words>
  <Application>Microsoft Office PowerPoint</Application>
  <PresentationFormat>Экран (4:3)</PresentationFormat>
  <Paragraphs>81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Трек</vt:lpstr>
      <vt:lpstr>Экологический проект в старшей группе</vt:lpstr>
      <vt:lpstr>Паспорт проекта</vt:lpstr>
      <vt:lpstr>Цель:</vt:lpstr>
      <vt:lpstr>Задачи </vt:lpstr>
      <vt:lpstr>Девиз проекта</vt:lpstr>
      <vt:lpstr>Этапы реализации проекта</vt:lpstr>
      <vt:lpstr>Слайд 7</vt:lpstr>
      <vt:lpstr>  Экскурсия по улицам поселка, в лес, на береговую зону </vt:lpstr>
      <vt:lpstr>Знакомство со свойствами бумаги, стекла, пластика, резины</vt:lpstr>
      <vt:lpstr>Слайд 10</vt:lpstr>
      <vt:lpstr>Беседа на тему: «Проблема загрязнения окружающей среды бытовым мусором»</vt:lpstr>
      <vt:lpstr>Жалобная книга Природы</vt:lpstr>
      <vt:lpstr>Слайд 13</vt:lpstr>
      <vt:lpstr>Слайд 14</vt:lpstr>
      <vt:lpstr>Слайд 15</vt:lpstr>
      <vt:lpstr>Экспериментальная деятельность</vt:lpstr>
      <vt:lpstr>Слайд 17</vt:lpstr>
      <vt:lpstr>Слайд 18</vt:lpstr>
      <vt:lpstr>НОД «Берегите наш поселок от мусора»</vt:lpstr>
      <vt:lpstr>Слайд 20</vt:lpstr>
      <vt:lpstr>Слайд 21</vt:lpstr>
      <vt:lpstr>Слайд 22</vt:lpstr>
      <vt:lpstr>Слайд 23</vt:lpstr>
      <vt:lpstr>Творческая мастерская</vt:lpstr>
      <vt:lpstr>Слайд 25</vt:lpstr>
      <vt:lpstr>Слайд 26</vt:lpstr>
      <vt:lpstr>Слайд 27</vt:lpstr>
      <vt:lpstr>Экологический КВН</vt:lpstr>
      <vt:lpstr>Разминка </vt:lpstr>
      <vt:lpstr>Экологические знаки</vt:lpstr>
      <vt:lpstr>Эстафета «Собери мусор»</vt:lpstr>
      <vt:lpstr>Подвижная игра «Поймай комара»</vt:lpstr>
      <vt:lpstr>Конкурс капитанов</vt:lpstr>
      <vt:lpstr>Награждение </vt:lpstr>
      <vt:lpstr>Победила дружба!!!</vt:lpstr>
      <vt:lpstr>Листовка-агитация </vt:lpstr>
      <vt:lpstr>Работа с родителями. Музыкальные инструменты из бросового материала</vt:lpstr>
      <vt:lpstr>Слайд 38</vt:lpstr>
      <vt:lpstr>Слайд 39</vt:lpstr>
      <vt:lpstr>Слайд 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в старшей группе</dc:title>
  <dc:creator>Ольга</dc:creator>
  <cp:lastModifiedBy>Ольга</cp:lastModifiedBy>
  <cp:revision>59</cp:revision>
  <dcterms:created xsi:type="dcterms:W3CDTF">2017-11-12T01:54:01Z</dcterms:created>
  <dcterms:modified xsi:type="dcterms:W3CDTF">2017-11-17T02:27:46Z</dcterms:modified>
</cp:coreProperties>
</file>